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74" r:id="rId5"/>
    <p:sldId id="275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8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4346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Знакомство дошкольников с профессиями и трудом взрослых в ходе  экскурсий и творческих встреч с представителями различных профессий.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320"/>
            <a:ext cx="9144000" cy="1570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 smtClean="0"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 smtClean="0"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Поэт, прозаик, член Союза писателей России, лауреат Всероссийской литературной премии «</a:t>
            </a:r>
            <a:r>
              <a:rPr lang="ru-RU" sz="2700" b="1" dirty="0" err="1" smtClean="0">
                <a:latin typeface="Arial" pitchFamily="34" charset="0"/>
                <a:cs typeface="Arial" pitchFamily="34" charset="0"/>
              </a:rPr>
              <a:t>Прохоровское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 поле» - Юрий Иванович Макаров на встрече в детском саду знакомит детей со своим творчеством и особенностями деятельности поэтов и писателей.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8" name="Содержимое 7" descr="pis_2015-03-20_09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420888"/>
            <a:ext cx="4104456" cy="3744416"/>
          </a:xfrm>
          <a:prstGeom prst="rect">
            <a:avLst/>
          </a:prstGeom>
          <a:noFill/>
        </p:spPr>
      </p:pic>
      <p:pic>
        <p:nvPicPr>
          <p:cNvPr id="9" name="Содержимое 8" descr="pis_2015-03-20_03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348880"/>
            <a:ext cx="4392488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320"/>
            <a:ext cx="8933688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Во время целевых экскурсий ребята знакомятся с профессиями людей, работающих в детском саду.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7" descr="IMG_9325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628800"/>
            <a:ext cx="468052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subbot_2014-09-02_6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8"/>
            <a:ext cx="4716016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274320"/>
            <a:ext cx="8322128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Знакомство детей с профессией библиотекаря. Дети на традиционных занятиях в филиале библиотеки  №15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7" descr="IMG_9575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88843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bib_2015-04-01_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84784"/>
            <a:ext cx="380694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8" descr="biblioteka_2014-11-21_03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789040"/>
            <a:ext cx="3744416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274320"/>
            <a:ext cx="8754176" cy="17145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 встрече с представителями Общероссийского экологического общественного движения «Зеленая Россия</a:t>
            </a:r>
            <a:r>
              <a:rPr lang="ru-RU" sz="2400" b="1" dirty="0" smtClean="0"/>
              <a:t>»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ребята знакомились не только с природоохранной деятельностью, но и с профессией эколога.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Содержимое 13" descr="ekologiy_2015-06-08_08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284984"/>
            <a:ext cx="4850482" cy="3168352"/>
          </a:xfrm>
          <a:prstGeom prst="rect">
            <a:avLst/>
          </a:prstGeom>
          <a:noFill/>
        </p:spPr>
      </p:pic>
      <p:pic>
        <p:nvPicPr>
          <p:cNvPr id="16" name="Picture 2" descr="http://sad70.ru/img/news/ekologiy_2015-06-08_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4868271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Целевая прогулка в магазин «Соки-воды». Дети знакомятся с профессией продавца.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Содержимое 9" descr="IMG_956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705678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9552" y="274638"/>
            <a:ext cx="8394136" cy="157018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 областном краеведческом музее дети знакомятся не только с тематическими выставками, но и узнают о профессиях экскурсовода и научного сотрудника.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Содержимое 9" descr="5 группа 048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691276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320"/>
            <a:ext cx="861016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Встреча с профессором кафедры геолого-географического факультета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БелГУ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Григорьевым Г.Н. Знакомство детей с профессией преподавателя ВУЗа и самим университетом.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IMG_9521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861048"/>
            <a:ext cx="4104456" cy="2726432"/>
          </a:xfrm>
          <a:prstGeom prst="rect">
            <a:avLst/>
          </a:prstGeom>
          <a:noFill/>
        </p:spPr>
      </p:pic>
      <p:pic>
        <p:nvPicPr>
          <p:cNvPr id="6" name="Содержимое 5" descr="IMG_9536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573016"/>
            <a:ext cx="3726801" cy="288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G_95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772816"/>
            <a:ext cx="388843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Дети знакомятся с профессиями необходимыми для обслуживания электросетей города Белгорода.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fontScale="92500"/>
          </a:bodyPr>
          <a:lstStyle/>
          <a:p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Сотрудники «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Белгородэнерго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» - ведущий инженер Управления производственной безопасности и производственного контроля Рязанцева Татьяна Анатольевна и старший мастер Белгородских электрических сетей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Зюков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Сергей Николаевич в гостях у дошколят «Светлячка»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sad70.ru/img/news/energo_2015-03-20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556792"/>
            <a:ext cx="5218091" cy="390457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619672" y="5517232"/>
            <a:ext cx="112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09889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Труд становится великим воспитателем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когда он входит в духовную жизнь наших 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воспитанников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приоткрывает всё новую красоту в окружающем мире, пробуждает гражданское чувство».</a:t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                     </a:t>
            </a:r>
            <a:r>
              <a:rPr lang="ru-RU" sz="3600" i="1" dirty="0" smtClean="0">
                <a:latin typeface="Arial" pitchFamily="34" charset="0"/>
                <a:cs typeface="Arial" pitchFamily="34" charset="0"/>
              </a:rPr>
              <a:t>В. А. Сухомлинский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i="1" dirty="0" smtClean="0">
                <a:latin typeface="Arial" pitchFamily="34" charset="0"/>
                <a:cs typeface="Arial" pitchFamily="34" charset="0"/>
              </a:rPr>
            </a:br>
            <a:endParaRPr lang="ru-RU" sz="32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81897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«Любовь ребёнка к людям труда - источник человеческой нравственности»</a:t>
            </a:r>
            <a:b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</a:t>
            </a:r>
            <a:b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В.А. Сухомлинский</a:t>
            </a:r>
            <a:b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320"/>
            <a:ext cx="8466144" cy="658368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Профориентационное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развитие детей старшего дошкольного возраста основано на формировании у дошкольников представлений о специфике различных профессий. 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 Воспитание сознательного отношения к труду, как к основной жизненной потребности успешно решается через использование информационно – коммуникационных технологий и непосредственных социальных контактов с представителями различных профессий.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estival.1september.ru/articles/624167/img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7704856" cy="652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Задачи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профориентационного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развития детей старшего дошкольного возраста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Расширить и уточнить представления детей о профессиях взрослых.</a:t>
            </a:r>
          </a:p>
          <a:p>
            <a:r>
              <a:rPr lang="ru-RU" dirty="0" smtClean="0"/>
              <a:t>Формировать представления о взаимосвязи труда людей разных профессий.</a:t>
            </a:r>
          </a:p>
          <a:p>
            <a:r>
              <a:rPr lang="ru-RU" dirty="0" smtClean="0"/>
              <a:t>Расширить знания о правилах обращения с инструментами и бытовой техникой.</a:t>
            </a:r>
          </a:p>
          <a:p>
            <a:r>
              <a:rPr lang="ru-RU" dirty="0" smtClean="0"/>
              <a:t>Развивать умение отражать полученные представления о трудовой деятельности взрослых в сюжетно-ролевых играх.</a:t>
            </a:r>
          </a:p>
          <a:p>
            <a:r>
              <a:rPr lang="ru-RU" dirty="0" smtClean="0"/>
              <a:t>Воспитывать уважение и благодарность к людям разных профессий.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51520" y="274320"/>
            <a:ext cx="8682168" cy="164251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Во время экскурсий в Белгородский зоопарк дети знакомятся не только с животными, но и с профессиями людей, которые работают в зоопарке.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Анна\Desktop\труд\IMG_20161025_1615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69911" y="2283670"/>
            <a:ext cx="4218113" cy="3161553"/>
          </a:xfrm>
          <a:prstGeom prst="rect">
            <a:avLst/>
          </a:prstGeom>
          <a:noFill/>
        </p:spPr>
      </p:pic>
      <p:pic>
        <p:nvPicPr>
          <p:cNvPr id="9" name="Содержимое 8" descr="5 группа 011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76056" y="2132856"/>
            <a:ext cx="384961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66144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Экскурсионные поездки детей на автобусах помогают познакомить их с профессией шофёра. 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Анна\Desktop\труд\CIMG42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720" y="1628800"/>
            <a:ext cx="4413299" cy="3312368"/>
          </a:xfrm>
          <a:prstGeom prst="rect">
            <a:avLst/>
          </a:prstGeom>
          <a:noFill/>
        </p:spPr>
      </p:pic>
      <p:pic>
        <p:nvPicPr>
          <p:cNvPr id="2051" name="Picture 3" descr="C:\Users\Анна\Desktop\труд\CIMG42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492896"/>
            <a:ext cx="4809729" cy="3609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320"/>
            <a:ext cx="8754176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Представители пожарного надзора, на проводимых занятиях с воспитанниками детского сада, решают не только вопросы безопасного поведения, но и знакомят  детей с профессиями пожарных.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Анна\Desktop\труд\CIMG26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00808"/>
            <a:ext cx="3500586" cy="4664075"/>
          </a:xfrm>
          <a:prstGeom prst="rect">
            <a:avLst/>
          </a:prstGeom>
          <a:noFill/>
        </p:spPr>
      </p:pic>
      <p:pic>
        <p:nvPicPr>
          <p:cNvPr id="8" name="Содержимое 7" descr="CIMG2679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460851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320"/>
            <a:ext cx="8682168" cy="142648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На праздничных гуляньях, проводимых  с привлечением работников культуры, дошколята узнают об интересных профессиях аниматоров, актёров, музыкантов.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Анна\Desktop\труд\CIMG17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988840"/>
            <a:ext cx="4413299" cy="3312368"/>
          </a:xfrm>
          <a:prstGeom prst="rect">
            <a:avLst/>
          </a:prstGeom>
          <a:noFill/>
        </p:spPr>
      </p:pic>
      <p:pic>
        <p:nvPicPr>
          <p:cNvPr id="4101" name="Picture 5" descr="C:\Users\Анна\Desktop\труд\CIMG17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205" y="2132856"/>
            <a:ext cx="4125475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190</TotalTime>
  <Words>308</Words>
  <Application>Microsoft Office PowerPoint</Application>
  <PresentationFormat>Экран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     Знакомство дошкольников с профессиями и трудом взрослых в ходе  экскурсий и творческих встреч с представителями различных профессий.</vt:lpstr>
      <vt:lpstr>«Любовь ребёнка к людям труда - источник человеческой нравственности»                           В.А. Сухомлинский </vt:lpstr>
      <vt:lpstr>  Профориентационное  развитие детей старшего дошкольного возраста основано на формировании у дошкольников представлений о специфике различных профессий.   Воспитание сознательного отношения к труду, как к основной жизненной потребности успешно решается через использование информационно – коммуникационных технологий и непосредственных социальных контактов с представителями различных профессий.  </vt:lpstr>
      <vt:lpstr>Слайд 4</vt:lpstr>
      <vt:lpstr>Задачи профориентационного развития детей старшего дошкольного возраста</vt:lpstr>
      <vt:lpstr>Во время экскурсий в Белгородский зоопарк дети знакомятся не только с животными, но и с профессиями людей, которые работают в зоопарке.</vt:lpstr>
      <vt:lpstr>Экскурсионные поездки детей на автобусах помогают познакомить их с профессией шофёра.  </vt:lpstr>
      <vt:lpstr>Представители пожарного надзора, на проводимых занятиях с воспитанниками детского сада, решают не только вопросы безопасного поведения, но и знакомят  детей с профессиями пожарных.</vt:lpstr>
      <vt:lpstr>На праздничных гуляньях, проводимых  с привлечением работников культуры, дошколята узнают об интересных профессиях аниматоров, актёров, музыкантов. </vt:lpstr>
      <vt:lpstr>  Поэт, прозаик, член Союза писателей России, лауреат Всероссийской литературной премии «Прохоровское поле» - Юрий Иванович Макаров на встрече в детском саду знакомит детей со своим творчеством и особенностями деятельности поэтов и писателей.  </vt:lpstr>
      <vt:lpstr>Во время целевых экскурсий ребята знакомятся с профессиями людей, работающих в детском саду.</vt:lpstr>
      <vt:lpstr>Знакомство детей с профессией библиотекаря. Дети на традиционных занятиях в филиале библиотеки  №15 </vt:lpstr>
      <vt:lpstr>На встрече с представителями Общероссийского экологического общественного движения «Зеленая Россия» ребята знакомились не только с природоохранной деятельностью, но и с профессией эколога.</vt:lpstr>
      <vt:lpstr>Целевая прогулка в магазин «Соки-воды». Дети знакомятся с профессией продавца.</vt:lpstr>
      <vt:lpstr>В областном краеведческом музее дети знакомятся не только с тематическими выставками, но и узнают о профессиях экскурсовода и научного сотрудника.</vt:lpstr>
      <vt:lpstr>Встреча с профессором кафедры геолого-географического факультета БелГУ Григорьевым Г.Н. Знакомство детей с профессией преподавателя ВУЗа и самим университетом.</vt:lpstr>
      <vt:lpstr>Дети знакомятся с профессиями необходимыми для обслуживания электросетей города Белгорода.</vt:lpstr>
      <vt:lpstr>   «Труд становится великим воспитателем, когда он входит в духовную жизнь наших воспитанников, приоткрывает всё новую красоту в окружающем мире, пробуждает гражданское чувство».                       В. А. Сухомлинский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дошкольников с профессиями и трудом взрослых в ходе  экскурсиях и целевых прогулках</dc:title>
  <dc:creator>Анна</dc:creator>
  <cp:lastModifiedBy>Анна</cp:lastModifiedBy>
  <cp:revision>40</cp:revision>
  <dcterms:created xsi:type="dcterms:W3CDTF">2016-11-23T17:06:12Z</dcterms:created>
  <dcterms:modified xsi:type="dcterms:W3CDTF">2016-11-23T20:29:16Z</dcterms:modified>
</cp:coreProperties>
</file>