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7" r:id="rId5"/>
    <p:sldId id="269" r:id="rId6"/>
    <p:sldId id="270" r:id="rId7"/>
    <p:sldId id="265" r:id="rId8"/>
    <p:sldId id="272" r:id="rId9"/>
    <p:sldId id="259" r:id="rId10"/>
    <p:sldId id="275" r:id="rId11"/>
    <p:sldId id="271" r:id="rId12"/>
    <p:sldId id="268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C18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6" autoAdjust="0"/>
    <p:restoredTop sz="94660"/>
  </p:normalViewPr>
  <p:slideViewPr>
    <p:cSldViewPr>
      <p:cViewPr varScale="1">
        <p:scale>
          <a:sx n="58" d="100"/>
          <a:sy n="58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552" y="1988840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</a:t>
            </a:r>
            <a:endParaRPr lang="ru-RU" sz="1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«Непоседы» средняя группа</a:t>
            </a:r>
            <a:b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2483768" y="1124745"/>
            <a:ext cx="6131024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Методическая разработка комплексного мини проекта дня на тему </a:t>
            </a:r>
            <a:endParaRPr lang="ru-RU" b="1" dirty="0" smtClean="0">
              <a:ln w="18000">
                <a:solidFill>
                  <a:srgbClr val="04AC18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rgbClr val="04AC18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«ПРАВИЛА ДОРОЖНОГО ДВИЖЕНИЯ»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47864" y="3429000"/>
            <a:ext cx="3888432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n w="18000">
                  <a:solidFill>
                    <a:srgbClr val="04AC18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Воспитатели: </a:t>
            </a:r>
          </a:p>
          <a:p>
            <a:pPr algn="ctr">
              <a:buNone/>
            </a:pPr>
            <a:r>
              <a:rPr lang="ru-RU" sz="2000" b="1" dirty="0" smtClean="0">
                <a:ln w="18000">
                  <a:solidFill>
                    <a:srgbClr val="04AC18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Васильева Анна Александровна</a:t>
            </a:r>
          </a:p>
          <a:p>
            <a:pPr algn="ctr">
              <a:buNone/>
            </a:pPr>
            <a:r>
              <a:rPr lang="ru-RU" sz="2000" b="1" dirty="0" smtClean="0">
                <a:ln w="18000">
                  <a:solidFill>
                    <a:srgbClr val="04AC18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Маркова Светлана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4114800" cy="39604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Машины так мы разогнали,</a:t>
            </a:r>
            <a:br>
              <a:rPr lang="ru-RU" sz="3600" dirty="0" smtClean="0"/>
            </a:br>
            <a:r>
              <a:rPr lang="ru-RU" sz="3600" dirty="0" smtClean="0"/>
              <a:t>Что все в аварию попали,</a:t>
            </a:r>
            <a:br>
              <a:rPr lang="ru-RU" sz="3600" dirty="0" smtClean="0"/>
            </a:br>
            <a:r>
              <a:rPr lang="ru-RU" sz="3600" dirty="0" smtClean="0"/>
              <a:t>Мы вверх колесами лежим</a:t>
            </a:r>
            <a:br>
              <a:rPr lang="ru-RU" sz="3600" dirty="0" smtClean="0"/>
            </a:br>
            <a:r>
              <a:rPr lang="ru-RU" sz="3600" dirty="0" smtClean="0"/>
              <a:t>И по инерции гудим: </a:t>
            </a:r>
            <a:r>
              <a:rPr lang="ru-RU" sz="3600" dirty="0" err="1" smtClean="0"/>
              <a:t>би-би-би-би</a:t>
            </a:r>
            <a:r>
              <a:rPr lang="ru-RU" sz="3600" dirty="0" smtClean="0"/>
              <a:t>.</a:t>
            </a:r>
            <a:endParaRPr lang="ru-RU" dirty="0"/>
          </a:p>
        </p:txBody>
      </p:sp>
      <p:pic>
        <p:nvPicPr>
          <p:cNvPr id="35841" name="Picture 1" descr="C:\Моё\ПДД\Фото\100_1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51288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6561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«Разбери картинки по видам транспорта» (наземный, подземный, грузовой, легковой, специальный, пассажирский).</a:t>
            </a:r>
            <a:endParaRPr lang="ru-RU" dirty="0"/>
          </a:p>
        </p:txBody>
      </p:sp>
      <p:pic>
        <p:nvPicPr>
          <p:cNvPr id="22530" name="Picture 2" descr="C:\Моё\ПДД\Фото\100_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947245" cy="2210247"/>
          </a:xfrm>
          <a:prstGeom prst="rect">
            <a:avLst/>
          </a:prstGeom>
          <a:noFill/>
        </p:spPr>
      </p:pic>
      <p:pic>
        <p:nvPicPr>
          <p:cNvPr id="22532" name="Picture 4" descr="C:\Моё\ПДД\Фото\100_1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3619376" cy="2714303"/>
          </a:xfrm>
          <a:prstGeom prst="rect">
            <a:avLst/>
          </a:prstGeom>
          <a:noFill/>
        </p:spPr>
      </p:pic>
      <p:pic>
        <p:nvPicPr>
          <p:cNvPr id="22531" name="Picture 3" descr="C:\Моё\ПДД\Фото\100_1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00808"/>
            <a:ext cx="2642295" cy="352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1" name="Picture 1" descr="C:\Моё\ПДД\Фото\100_1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4668404" cy="3096344"/>
          </a:xfrm>
          <a:prstGeom prst="rect">
            <a:avLst/>
          </a:prstGeom>
          <a:noFill/>
        </p:spPr>
      </p:pic>
      <p:pic>
        <p:nvPicPr>
          <p:cNvPr id="20482" name="Picture 2" descr="C:\Моё\ПДД\Фото\100_1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582881" cy="3444131"/>
          </a:xfrm>
          <a:prstGeom prst="rect">
            <a:avLst/>
          </a:prstGeom>
          <a:noFill/>
        </p:spPr>
      </p:pic>
      <p:pic>
        <p:nvPicPr>
          <p:cNvPr id="20483" name="Picture 3" descr="C:\Моё\ПДД\Фото\100_1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2656"/>
            <a:ext cx="3785646" cy="283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Рисование на тему: «Правила все знаем – строго выполняем!»</a:t>
            </a:r>
            <a:endParaRPr lang="ru-RU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939257" cy="295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16861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3227526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6672"/>
            <a:ext cx="2947348" cy="39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3168352" cy="23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/>
              <a:t>Вторая половина дня.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Сюжетно-ролевая игра «Лесная школа».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Дидактическое упражнение 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«Кто самый внимательный?»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Транспорт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Различный транспорт перевозит</a:t>
            </a:r>
          </a:p>
          <a:p>
            <a:pPr algn="ctr">
              <a:buNone/>
            </a:pPr>
            <a:r>
              <a:rPr lang="ru-RU" dirty="0" smtClean="0"/>
              <a:t>Людей и грузы каждый час,</a:t>
            </a:r>
          </a:p>
          <a:p>
            <a:pPr algn="ctr">
              <a:buNone/>
            </a:pPr>
            <a:r>
              <a:rPr lang="ru-RU" dirty="0" smtClean="0"/>
              <a:t>И по горам, и в деревнях,</a:t>
            </a:r>
          </a:p>
          <a:p>
            <a:pPr algn="ctr">
              <a:buNone/>
            </a:pPr>
            <a:r>
              <a:rPr lang="ru-RU" dirty="0" smtClean="0"/>
              <a:t>И под землей, и на морях.</a:t>
            </a:r>
          </a:p>
          <a:p>
            <a:pPr algn="ctr">
              <a:buNone/>
            </a:pPr>
            <a:r>
              <a:rPr lang="ru-RU" dirty="0" smtClean="0"/>
              <a:t>В пустыне, даже в небесах.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Дидактическая игра </a:t>
            </a:r>
            <a:br>
              <a:rPr lang="ru-RU" sz="3600" b="1" dirty="0" smtClean="0"/>
            </a:br>
            <a:r>
              <a:rPr lang="ru-RU" sz="3600" b="1" dirty="0" smtClean="0"/>
              <a:t>«Для чего нужен специальный транспорт?»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картинки машин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528392" cy="314555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56792"/>
            <a:ext cx="38591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7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7784" y="90872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КТО ТАКОЙ ПЕШЕХОД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27784" y="404664"/>
            <a:ext cx="5256584" cy="246221"/>
            <a:chOff x="3059832" y="404664"/>
            <a:chExt cx="5256584" cy="246221"/>
          </a:xfrm>
        </p:grpSpPr>
        <p:sp>
          <p:nvSpPr>
            <p:cNvPr id="5" name="TextBox 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УРОК       </a:t>
              </a:r>
              <a:r>
                <a:rPr lang="ru-RU" sz="10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ПРАВИЛА ПЕШЕХОДА       </a:t>
              </a:r>
              <a:r>
                <a:rPr lang="ru-RU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726842" y="500582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95400" y="501094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72332" y="1770620"/>
            <a:ext cx="3131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Пешеход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это участник дорожного движения, находящийся вне автомобиля или другого транспортного средства на дороге и не производящий на ней технические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работы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</a:t>
            </a:r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пешеходам приравниваются лица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ведущие мопеды, велосипеды или передвигающиеся в не оборудованных двигателями инвалидных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колясках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142394"/>
            <a:ext cx="1523628" cy="214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231" y="2082377"/>
            <a:ext cx="1582225" cy="221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rgbClr val="FF0000"/>
                </a:solidFill>
              </a:rPr>
              <a:t>«Машины на улицах города»</a:t>
            </a:r>
            <a:r>
              <a:rPr lang="ru-RU" dirty="0" smtClean="0"/>
              <a:t> коллективная работа.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Правила дорожные </a:t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запомним на всегда!!!!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4889517" cy="36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83768" y="1412776"/>
            <a:ext cx="57606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 algn="just"/>
            <a:r>
              <a:rPr lang="ru-RU" sz="2400" dirty="0" smtClean="0"/>
              <a:t>Детский дорожно-транспортный травматизм является одной из самых болезненных проблем современного общества. Ежегодно на дорогах России совершаются десятки тысяч дорожно-транспортных происшествий с участием детей и подростков. Знание и соблюдение правил дорожного движения поможет сформировать безопасное поведение детей на дорогах.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11760" y="639363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  <a:tab pos="2970213" algn="ctr"/>
              </a:tabLst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Актуальность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Цель: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6400800" cy="28803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Формирование безопасного поведения у детей дошкольного возраста через ознакомление с правилами дорожного движения.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Задачи: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35696" y="1340768"/>
            <a:ext cx="7056784" cy="5040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dirty="0" smtClean="0"/>
              <a:t>1. Расширять представления детей об окружающей дорожной среде и правилах дорожного поведения.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2. Познакомить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3. Развивать способность практически применять полученные знания в дорожно-транспортной среде.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4. Воспитывать дисциплинированность и сознательное выполнение правил дорожного движения, культуру поведения в дорожно-транспортном процессе.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C:\Моё\ПДД\Фото\100_1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4800937" cy="36004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3816424" cy="36724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Стройтесь быстро на зарядку.	</a:t>
            </a:r>
            <a:br>
              <a:rPr lang="ru-RU" sz="3600" dirty="0" smtClean="0"/>
            </a:br>
            <a:r>
              <a:rPr lang="ru-RU" sz="3600" dirty="0" smtClean="0"/>
              <a:t>Рассчитайтесь по порядку.</a:t>
            </a:r>
            <a:br>
              <a:rPr lang="ru-RU" sz="3600" dirty="0" smtClean="0"/>
            </a:br>
            <a:r>
              <a:rPr lang="ru-RU" sz="3600" dirty="0" smtClean="0"/>
              <a:t>Превращу я вас сейчас</a:t>
            </a:r>
            <a:br>
              <a:rPr lang="ru-RU" sz="3600" dirty="0" smtClean="0"/>
            </a:br>
            <a:r>
              <a:rPr lang="ru-RU" sz="3600" dirty="0" smtClean="0"/>
              <a:t>Всех в машины.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«Знатоки Транспорта»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100264" cy="2188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Дом по улице идет,</a:t>
            </a:r>
          </a:p>
          <a:p>
            <a:r>
              <a:rPr lang="ru-RU" dirty="0" smtClean="0"/>
              <a:t>На работу нас везет,</a:t>
            </a:r>
          </a:p>
          <a:p>
            <a:r>
              <a:rPr lang="ru-RU" dirty="0" smtClean="0"/>
              <a:t>Не на курьих тонких ножках,</a:t>
            </a:r>
          </a:p>
          <a:p>
            <a:r>
              <a:rPr lang="ru-RU" dirty="0" smtClean="0"/>
              <a:t>А в резиновых сапожках. (Автобус)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970784" cy="2260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Чтоб тебя я повез,</a:t>
            </a:r>
          </a:p>
          <a:p>
            <a:r>
              <a:rPr lang="ru-RU" dirty="0" smtClean="0"/>
              <a:t>Мне не нужен овес.</a:t>
            </a:r>
          </a:p>
          <a:p>
            <a:r>
              <a:rPr lang="ru-RU" dirty="0" smtClean="0"/>
              <a:t>Накорми меня бензином,</a:t>
            </a:r>
          </a:p>
          <a:p>
            <a:r>
              <a:rPr lang="ru-RU" dirty="0" smtClean="0"/>
              <a:t>На копытца дай резины,</a:t>
            </a:r>
          </a:p>
          <a:p>
            <a:r>
              <a:rPr lang="ru-RU" dirty="0" smtClean="0"/>
              <a:t>И тогда, поднявши пыль,</a:t>
            </a:r>
          </a:p>
          <a:p>
            <a:r>
              <a:rPr lang="ru-RU" dirty="0" smtClean="0"/>
              <a:t>Побежит …(автомобиль).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970784" cy="41764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Закапал дождь, залил стекло,</a:t>
            </a:r>
            <a:br>
              <a:rPr lang="ru-RU" sz="2800" dirty="0" smtClean="0"/>
            </a:br>
            <a:r>
              <a:rPr lang="ru-RU" sz="2800" dirty="0" smtClean="0"/>
              <a:t>Совсем не видно ничего.</a:t>
            </a:r>
            <a:br>
              <a:rPr lang="ru-RU" sz="2800" dirty="0" smtClean="0"/>
            </a:br>
            <a:r>
              <a:rPr lang="ru-RU" sz="2800" dirty="0" smtClean="0"/>
              <a:t>Мы очистители включаем</a:t>
            </a:r>
            <a:br>
              <a:rPr lang="ru-RU" sz="2800" dirty="0" smtClean="0"/>
            </a:br>
            <a:r>
              <a:rPr lang="ru-RU" sz="2800" dirty="0" smtClean="0"/>
              <a:t>И стекла быстро очищаем:</a:t>
            </a:r>
            <a:br>
              <a:rPr lang="ru-RU" sz="2800" dirty="0" smtClean="0"/>
            </a:br>
            <a:r>
              <a:rPr lang="ru-RU" sz="2800" dirty="0" smtClean="0"/>
              <a:t>Туда-сюда, туда-сюда –</a:t>
            </a:r>
            <a:br>
              <a:rPr lang="ru-RU" sz="2800" dirty="0" smtClean="0"/>
            </a:br>
            <a:r>
              <a:rPr lang="ru-RU" sz="2800" dirty="0" smtClean="0"/>
              <a:t>Не будет нам мешать вода.</a:t>
            </a:r>
            <a:endParaRPr lang="ru-RU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6238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Машину надо осмотреть.</a:t>
            </a:r>
            <a:br>
              <a:rPr lang="ru-RU" dirty="0" smtClean="0"/>
            </a:br>
            <a:r>
              <a:rPr lang="ru-RU" dirty="0" smtClean="0"/>
              <a:t>На корточки прошу присесть.</a:t>
            </a:r>
            <a:endParaRPr lang="ru-RU" dirty="0"/>
          </a:p>
        </p:txBody>
      </p:sp>
      <p:pic>
        <p:nvPicPr>
          <p:cNvPr id="2049" name="Picture 1" descr="C:\Моё\ПДД\Фото\100_1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4680520" cy="351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347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«Непоседы» средняя группа </vt:lpstr>
      <vt:lpstr>Слайд 2</vt:lpstr>
      <vt:lpstr>Слайд 3</vt:lpstr>
      <vt:lpstr>Цель:</vt:lpstr>
      <vt:lpstr>Задачи:</vt:lpstr>
      <vt:lpstr>Стройтесь быстро на зарядку.  Рассчитайтесь по порядку. Превращу я вас сейчас Всех в машины.</vt:lpstr>
      <vt:lpstr>«Знатоки Транспорта»</vt:lpstr>
      <vt:lpstr>Закапал дождь, залил стекло, Совсем не видно ничего. Мы очистители включаем И стекла быстро очищаем: Туда-сюда, туда-сюда – Не будет нам мешать вода.</vt:lpstr>
      <vt:lpstr>Машину надо осмотреть. На корточки прошу присесть.</vt:lpstr>
      <vt:lpstr>Машины так мы разогнали, Что все в аварию попали, Мы вверх колесами лежим И по инерции гудим: би-би-би-би.</vt:lpstr>
      <vt:lpstr>«Разбери картинки по видам транспорта» (наземный, подземный, грузовой, легковой, специальный, пассажирский).</vt:lpstr>
      <vt:lpstr>Слайд 12</vt:lpstr>
      <vt:lpstr>Рисование на тему: «Правила все знаем – строго выполняем!»</vt:lpstr>
      <vt:lpstr>Слайд 14</vt:lpstr>
      <vt:lpstr>   Вторая половина дня. Сюжетно-ролевая игра «Лесная школа».  </vt:lpstr>
      <vt:lpstr>Слайд 16</vt:lpstr>
      <vt:lpstr>Дидактическое упражнение  «Кто самый внимательный?» </vt:lpstr>
      <vt:lpstr> Дидактическая игра  «Для чего нужен специальный транспорт?» </vt:lpstr>
      <vt:lpstr>Слайд 19</vt:lpstr>
      <vt:lpstr> «Машины на улицах города» коллективная работа. </vt:lpstr>
      <vt:lpstr>Правила дорожные  запомним на всегда!!!!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134</cp:revision>
  <dcterms:created xsi:type="dcterms:W3CDTF">2014-07-15T15:51:57Z</dcterms:created>
  <dcterms:modified xsi:type="dcterms:W3CDTF">2015-05-14T08:15:23Z</dcterms:modified>
</cp:coreProperties>
</file>